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4"/>
  </p:sldMasterIdLst>
  <p:notesMasterIdLst>
    <p:notesMasterId r:id="rId20"/>
  </p:notesMasterIdLst>
  <p:sldIdLst>
    <p:sldId id="1039" r:id="rId5"/>
    <p:sldId id="1041" r:id="rId6"/>
    <p:sldId id="1042" r:id="rId7"/>
    <p:sldId id="1043" r:id="rId8"/>
    <p:sldId id="1045" r:id="rId9"/>
    <p:sldId id="1046" r:id="rId10"/>
    <p:sldId id="1047" r:id="rId11"/>
    <p:sldId id="1030" r:id="rId12"/>
    <p:sldId id="1048" r:id="rId13"/>
    <p:sldId id="1049" r:id="rId14"/>
    <p:sldId id="1050" r:id="rId15"/>
    <p:sldId id="1051" r:id="rId16"/>
    <p:sldId id="1052" r:id="rId17"/>
    <p:sldId id="1053" r:id="rId18"/>
    <p:sldId id="1038" r:id="rId19"/>
  </p:sldIdLst>
  <p:sldSz cx="12192000" cy="6858000"/>
  <p:notesSz cx="6858000" cy="9144000"/>
  <p:custShowLst>
    <p:custShow name="Tilpasset fremvisning 1" id="0">
      <p:sldLst/>
    </p:custShow>
    <p:custShow name="Tilpasset fremvisning 2" id="1">
      <p:sldLst/>
    </p:custShow>
    <p:custShow name="Tilpasset fremvisning 3" id="2">
      <p:sldLst/>
    </p:custShow>
  </p:custShowLst>
  <p:defaultTextStyle>
    <a:defPPr>
      <a:defRPr lang="nb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10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10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10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10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10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10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10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10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10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é Astad Dupont" initials="RAD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5050"/>
    <a:srgbClr val="274678"/>
    <a:srgbClr val="706D5F"/>
    <a:srgbClr val="052048"/>
    <a:srgbClr val="121F30"/>
    <a:srgbClr val="1E3A69"/>
    <a:srgbClr val="2E4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1A64DC-B8EC-4A4D-9ECB-431D83CC21F3}" v="22" dt="2023-03-07T11:29:28.1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77394" autoAdjust="0"/>
  </p:normalViewPr>
  <p:slideViewPr>
    <p:cSldViewPr snapToGrid="0">
      <p:cViewPr varScale="1">
        <p:scale>
          <a:sx n="64" d="100"/>
          <a:sy n="64" d="100"/>
        </p:scale>
        <p:origin x="139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gnhild Leirset" userId="ee699bc9-127b-4851-bb7a-f717310c06ee" providerId="ADAL" clId="{BF1A64DC-B8EC-4A4D-9ECB-431D83CC21F3}"/>
    <pc:docChg chg="custSel addSld delSld modSld sldOrd">
      <pc:chgData name="Ragnhild Leirset" userId="ee699bc9-127b-4851-bb7a-f717310c06ee" providerId="ADAL" clId="{BF1A64DC-B8EC-4A4D-9ECB-431D83CC21F3}" dt="2023-03-07T11:30:20.993" v="182" actId="47"/>
      <pc:docMkLst>
        <pc:docMk/>
      </pc:docMkLst>
      <pc:sldChg chg="del">
        <pc:chgData name="Ragnhild Leirset" userId="ee699bc9-127b-4851-bb7a-f717310c06ee" providerId="ADAL" clId="{BF1A64DC-B8EC-4A4D-9ECB-431D83CC21F3}" dt="2023-03-07T11:21:01.630" v="40" actId="47"/>
        <pc:sldMkLst>
          <pc:docMk/>
          <pc:sldMk cId="898381298" sldId="1025"/>
        </pc:sldMkLst>
      </pc:sldChg>
      <pc:sldChg chg="del">
        <pc:chgData name="Ragnhild Leirset" userId="ee699bc9-127b-4851-bb7a-f717310c06ee" providerId="ADAL" clId="{BF1A64DC-B8EC-4A4D-9ECB-431D83CC21F3}" dt="2023-03-07T11:20:34.511" v="33" actId="47"/>
        <pc:sldMkLst>
          <pc:docMk/>
          <pc:sldMk cId="2754816221" sldId="1026"/>
        </pc:sldMkLst>
      </pc:sldChg>
      <pc:sldChg chg="del">
        <pc:chgData name="Ragnhild Leirset" userId="ee699bc9-127b-4851-bb7a-f717310c06ee" providerId="ADAL" clId="{BF1A64DC-B8EC-4A4D-9ECB-431D83CC21F3}" dt="2023-03-07T11:23:23.130" v="71" actId="47"/>
        <pc:sldMkLst>
          <pc:docMk/>
          <pc:sldMk cId="3059617001" sldId="1028"/>
        </pc:sldMkLst>
      </pc:sldChg>
      <pc:sldChg chg="del">
        <pc:chgData name="Ragnhild Leirset" userId="ee699bc9-127b-4851-bb7a-f717310c06ee" providerId="ADAL" clId="{BF1A64DC-B8EC-4A4D-9ECB-431D83CC21F3}" dt="2023-03-07T11:24:45.504" v="77" actId="47"/>
        <pc:sldMkLst>
          <pc:docMk/>
          <pc:sldMk cId="3133934956" sldId="1029"/>
        </pc:sldMkLst>
      </pc:sldChg>
      <pc:sldChg chg="del">
        <pc:chgData name="Ragnhild Leirset" userId="ee699bc9-127b-4851-bb7a-f717310c06ee" providerId="ADAL" clId="{BF1A64DC-B8EC-4A4D-9ECB-431D83CC21F3}" dt="2023-03-07T11:21:28.680" v="60" actId="47"/>
        <pc:sldMkLst>
          <pc:docMk/>
          <pc:sldMk cId="223721302" sldId="1031"/>
        </pc:sldMkLst>
      </pc:sldChg>
      <pc:sldChg chg="modSp del mod modNotesTx">
        <pc:chgData name="Ragnhild Leirset" userId="ee699bc9-127b-4851-bb7a-f717310c06ee" providerId="ADAL" clId="{BF1A64DC-B8EC-4A4D-9ECB-431D83CC21F3}" dt="2023-03-07T11:26:34.154" v="144" actId="47"/>
        <pc:sldMkLst>
          <pc:docMk/>
          <pc:sldMk cId="1698325213" sldId="1032"/>
        </pc:sldMkLst>
        <pc:spChg chg="mod">
          <ac:chgData name="Ragnhild Leirset" userId="ee699bc9-127b-4851-bb7a-f717310c06ee" providerId="ADAL" clId="{BF1A64DC-B8EC-4A4D-9ECB-431D83CC21F3}" dt="2023-03-07T11:25:34.650" v="79" actId="20577"/>
          <ac:spMkLst>
            <pc:docMk/>
            <pc:sldMk cId="1698325213" sldId="1032"/>
            <ac:spMk id="3" creationId="{0C9F8ACD-D8DB-40CB-BE32-39DD48E8FEC8}"/>
          </ac:spMkLst>
        </pc:spChg>
      </pc:sldChg>
      <pc:sldChg chg="del">
        <pc:chgData name="Ragnhild Leirset" userId="ee699bc9-127b-4851-bb7a-f717310c06ee" providerId="ADAL" clId="{BF1A64DC-B8EC-4A4D-9ECB-431D83CC21F3}" dt="2023-03-07T11:27:17.082" v="148" actId="47"/>
        <pc:sldMkLst>
          <pc:docMk/>
          <pc:sldMk cId="3185913385" sldId="1034"/>
        </pc:sldMkLst>
      </pc:sldChg>
      <pc:sldChg chg="del">
        <pc:chgData name="Ragnhild Leirset" userId="ee699bc9-127b-4851-bb7a-f717310c06ee" providerId="ADAL" clId="{BF1A64DC-B8EC-4A4D-9ECB-431D83CC21F3}" dt="2023-03-07T11:29:37.865" v="176" actId="47"/>
        <pc:sldMkLst>
          <pc:docMk/>
          <pc:sldMk cId="42446743" sldId="1035"/>
        </pc:sldMkLst>
      </pc:sldChg>
      <pc:sldChg chg="del">
        <pc:chgData name="Ragnhild Leirset" userId="ee699bc9-127b-4851-bb7a-f717310c06ee" providerId="ADAL" clId="{BF1A64DC-B8EC-4A4D-9ECB-431D83CC21F3}" dt="2023-03-07T11:21:55.434" v="61" actId="47"/>
        <pc:sldMkLst>
          <pc:docMk/>
          <pc:sldMk cId="2077545186" sldId="1036"/>
        </pc:sldMkLst>
      </pc:sldChg>
      <pc:sldChg chg="modSp mod">
        <pc:chgData name="Ragnhild Leirset" userId="ee699bc9-127b-4851-bb7a-f717310c06ee" providerId="ADAL" clId="{BF1A64DC-B8EC-4A4D-9ECB-431D83CC21F3}" dt="2023-03-07T11:19:55.586" v="22" actId="1076"/>
        <pc:sldMkLst>
          <pc:docMk/>
          <pc:sldMk cId="3613454980" sldId="1038"/>
        </pc:sldMkLst>
        <pc:spChg chg="mod">
          <ac:chgData name="Ragnhild Leirset" userId="ee699bc9-127b-4851-bb7a-f717310c06ee" providerId="ADAL" clId="{BF1A64DC-B8EC-4A4D-9ECB-431D83CC21F3}" dt="2023-03-07T11:19:55.586" v="22" actId="1076"/>
          <ac:spMkLst>
            <pc:docMk/>
            <pc:sldMk cId="3613454980" sldId="1038"/>
            <ac:spMk id="3" creationId="{486DD17E-78B8-D292-3879-7A2FCD2C0B25}"/>
          </ac:spMkLst>
        </pc:spChg>
      </pc:sldChg>
      <pc:sldChg chg="del">
        <pc:chgData name="Ragnhild Leirset" userId="ee699bc9-127b-4851-bb7a-f717310c06ee" providerId="ADAL" clId="{BF1A64DC-B8EC-4A4D-9ECB-431D83CC21F3}" dt="2023-03-07T11:22:40.390" v="66" actId="47"/>
        <pc:sldMkLst>
          <pc:docMk/>
          <pc:sldMk cId="2838526702" sldId="1040"/>
        </pc:sldMkLst>
      </pc:sldChg>
      <pc:sldChg chg="addSp modSp mod">
        <pc:chgData name="Ragnhild Leirset" userId="ee699bc9-127b-4851-bb7a-f717310c06ee" providerId="ADAL" clId="{BF1A64DC-B8EC-4A4D-9ECB-431D83CC21F3}" dt="2023-03-07T11:20:26.078" v="32" actId="1076"/>
        <pc:sldMkLst>
          <pc:docMk/>
          <pc:sldMk cId="653794599" sldId="1041"/>
        </pc:sldMkLst>
        <pc:spChg chg="mod">
          <ac:chgData name="Ragnhild Leirset" userId="ee699bc9-127b-4851-bb7a-f717310c06ee" providerId="ADAL" clId="{BF1A64DC-B8EC-4A4D-9ECB-431D83CC21F3}" dt="2023-03-07T11:20:19.897" v="31" actId="20577"/>
          <ac:spMkLst>
            <pc:docMk/>
            <pc:sldMk cId="653794599" sldId="1041"/>
            <ac:spMk id="2" creationId="{E95D44B4-AE67-12DA-0E94-53E5FD8FD5C8}"/>
          </ac:spMkLst>
        </pc:spChg>
        <pc:spChg chg="add mod">
          <ac:chgData name="Ragnhild Leirset" userId="ee699bc9-127b-4851-bb7a-f717310c06ee" providerId="ADAL" clId="{BF1A64DC-B8EC-4A4D-9ECB-431D83CC21F3}" dt="2023-03-07T11:20:06.592" v="23"/>
          <ac:spMkLst>
            <pc:docMk/>
            <pc:sldMk cId="653794599" sldId="1041"/>
            <ac:spMk id="5" creationId="{AB1E8152-05D2-24E6-F906-3B7883F812F2}"/>
          </ac:spMkLst>
        </pc:spChg>
        <pc:picChg chg="add mod">
          <ac:chgData name="Ragnhild Leirset" userId="ee699bc9-127b-4851-bb7a-f717310c06ee" providerId="ADAL" clId="{BF1A64DC-B8EC-4A4D-9ECB-431D83CC21F3}" dt="2023-03-07T11:20:26.078" v="32" actId="1076"/>
          <ac:picMkLst>
            <pc:docMk/>
            <pc:sldMk cId="653794599" sldId="1041"/>
            <ac:picMk id="6" creationId="{F52984B7-5AE2-2E33-C762-8CC1A74DD93E}"/>
          </ac:picMkLst>
        </pc:picChg>
      </pc:sldChg>
      <pc:sldChg chg="addSp modSp mod">
        <pc:chgData name="Ragnhild Leirset" userId="ee699bc9-127b-4851-bb7a-f717310c06ee" providerId="ADAL" clId="{BF1A64DC-B8EC-4A4D-9ECB-431D83CC21F3}" dt="2023-03-07T11:20:55.480" v="39" actId="20577"/>
        <pc:sldMkLst>
          <pc:docMk/>
          <pc:sldMk cId="2208123436" sldId="1042"/>
        </pc:sldMkLst>
        <pc:spChg chg="mod">
          <ac:chgData name="Ragnhild Leirset" userId="ee699bc9-127b-4851-bb7a-f717310c06ee" providerId="ADAL" clId="{BF1A64DC-B8EC-4A4D-9ECB-431D83CC21F3}" dt="2023-03-07T11:20:55.480" v="39" actId="20577"/>
          <ac:spMkLst>
            <pc:docMk/>
            <pc:sldMk cId="2208123436" sldId="1042"/>
            <ac:spMk id="2" creationId="{E95D44B4-AE67-12DA-0E94-53E5FD8FD5C8}"/>
          </ac:spMkLst>
        </pc:spChg>
        <pc:spChg chg="add mod">
          <ac:chgData name="Ragnhild Leirset" userId="ee699bc9-127b-4851-bb7a-f717310c06ee" providerId="ADAL" clId="{BF1A64DC-B8EC-4A4D-9ECB-431D83CC21F3}" dt="2023-03-07T11:20:42.235" v="34"/>
          <ac:spMkLst>
            <pc:docMk/>
            <pc:sldMk cId="2208123436" sldId="1042"/>
            <ac:spMk id="3" creationId="{146364B2-14F4-CAD5-4AAE-210C534F550A}"/>
          </ac:spMkLst>
        </pc:spChg>
        <pc:picChg chg="add mod">
          <ac:chgData name="Ragnhild Leirset" userId="ee699bc9-127b-4851-bb7a-f717310c06ee" providerId="ADAL" clId="{BF1A64DC-B8EC-4A4D-9ECB-431D83CC21F3}" dt="2023-03-07T11:20:48.399" v="35"/>
          <ac:picMkLst>
            <pc:docMk/>
            <pc:sldMk cId="2208123436" sldId="1042"/>
            <ac:picMk id="5" creationId="{90D33CCA-458E-1163-53C9-BA1CEA24C3E7}"/>
          </ac:picMkLst>
        </pc:picChg>
      </pc:sldChg>
      <pc:sldChg chg="addSp modSp mod">
        <pc:chgData name="Ragnhild Leirset" userId="ee699bc9-127b-4851-bb7a-f717310c06ee" providerId="ADAL" clId="{BF1A64DC-B8EC-4A4D-9ECB-431D83CC21F3}" dt="2023-03-07T11:21:20.840" v="59" actId="20577"/>
        <pc:sldMkLst>
          <pc:docMk/>
          <pc:sldMk cId="2326905994" sldId="1043"/>
        </pc:sldMkLst>
        <pc:spChg chg="mod">
          <ac:chgData name="Ragnhild Leirset" userId="ee699bc9-127b-4851-bb7a-f717310c06ee" providerId="ADAL" clId="{BF1A64DC-B8EC-4A4D-9ECB-431D83CC21F3}" dt="2023-03-07T11:21:20.840" v="59" actId="20577"/>
          <ac:spMkLst>
            <pc:docMk/>
            <pc:sldMk cId="2326905994" sldId="1043"/>
            <ac:spMk id="2" creationId="{E95D44B4-AE67-12DA-0E94-53E5FD8FD5C8}"/>
          </ac:spMkLst>
        </pc:spChg>
        <pc:spChg chg="add mod">
          <ac:chgData name="Ragnhild Leirset" userId="ee699bc9-127b-4851-bb7a-f717310c06ee" providerId="ADAL" clId="{BF1A64DC-B8EC-4A4D-9ECB-431D83CC21F3}" dt="2023-03-07T11:21:07.873" v="41"/>
          <ac:spMkLst>
            <pc:docMk/>
            <pc:sldMk cId="2326905994" sldId="1043"/>
            <ac:spMk id="3" creationId="{1854923F-030B-82AA-2E4F-B58B808D7A9C}"/>
          </ac:spMkLst>
        </pc:spChg>
        <pc:picChg chg="add mod">
          <ac:chgData name="Ragnhild Leirset" userId="ee699bc9-127b-4851-bb7a-f717310c06ee" providerId="ADAL" clId="{BF1A64DC-B8EC-4A4D-9ECB-431D83CC21F3}" dt="2023-03-07T11:21:13.316" v="42"/>
          <ac:picMkLst>
            <pc:docMk/>
            <pc:sldMk cId="2326905994" sldId="1043"/>
            <ac:picMk id="5" creationId="{8F30C4A2-C02B-B202-49B0-746888CA0F7A}"/>
          </ac:picMkLst>
        </pc:picChg>
      </pc:sldChg>
      <pc:sldChg chg="del">
        <pc:chgData name="Ragnhild Leirset" userId="ee699bc9-127b-4851-bb7a-f717310c06ee" providerId="ADAL" clId="{BF1A64DC-B8EC-4A4D-9ECB-431D83CC21F3}" dt="2023-03-07T11:21:59.455" v="62" actId="47"/>
        <pc:sldMkLst>
          <pc:docMk/>
          <pc:sldMk cId="2762137917" sldId="1044"/>
        </pc:sldMkLst>
      </pc:sldChg>
      <pc:sldChg chg="addSp modSp mod">
        <pc:chgData name="Ragnhild Leirset" userId="ee699bc9-127b-4851-bb7a-f717310c06ee" providerId="ADAL" clId="{BF1A64DC-B8EC-4A4D-9ECB-431D83CC21F3}" dt="2023-03-07T11:22:22.637" v="65"/>
        <pc:sldMkLst>
          <pc:docMk/>
          <pc:sldMk cId="612751386" sldId="1045"/>
        </pc:sldMkLst>
        <pc:spChg chg="mod">
          <ac:chgData name="Ragnhild Leirset" userId="ee699bc9-127b-4851-bb7a-f717310c06ee" providerId="ADAL" clId="{BF1A64DC-B8EC-4A4D-9ECB-431D83CC21F3}" dt="2023-03-07T11:22:22.637" v="65"/>
          <ac:spMkLst>
            <pc:docMk/>
            <pc:sldMk cId="612751386" sldId="1045"/>
            <ac:spMk id="2" creationId="{E95D44B4-AE67-12DA-0E94-53E5FD8FD5C8}"/>
          </ac:spMkLst>
        </pc:spChg>
        <pc:spChg chg="add mod">
          <ac:chgData name="Ragnhild Leirset" userId="ee699bc9-127b-4851-bb7a-f717310c06ee" providerId="ADAL" clId="{BF1A64DC-B8EC-4A4D-9ECB-431D83CC21F3}" dt="2023-03-07T11:22:07.586" v="63"/>
          <ac:spMkLst>
            <pc:docMk/>
            <pc:sldMk cId="612751386" sldId="1045"/>
            <ac:spMk id="3" creationId="{5E712828-AD5F-28CF-4494-859759685059}"/>
          </ac:spMkLst>
        </pc:spChg>
        <pc:picChg chg="add mod">
          <ac:chgData name="Ragnhild Leirset" userId="ee699bc9-127b-4851-bb7a-f717310c06ee" providerId="ADAL" clId="{BF1A64DC-B8EC-4A4D-9ECB-431D83CC21F3}" dt="2023-03-07T11:22:13.236" v="64"/>
          <ac:picMkLst>
            <pc:docMk/>
            <pc:sldMk cId="612751386" sldId="1045"/>
            <ac:picMk id="5" creationId="{03D0DD5C-8BE2-F429-2240-30A82982152F}"/>
          </ac:picMkLst>
        </pc:picChg>
      </pc:sldChg>
      <pc:sldChg chg="addSp delSp modSp">
        <pc:chgData name="Ragnhild Leirset" userId="ee699bc9-127b-4851-bb7a-f717310c06ee" providerId="ADAL" clId="{BF1A64DC-B8EC-4A4D-9ECB-431D83CC21F3}" dt="2023-03-07T11:23:14.983" v="70" actId="478"/>
        <pc:sldMkLst>
          <pc:docMk/>
          <pc:sldMk cId="2930563053" sldId="1046"/>
        </pc:sldMkLst>
        <pc:spChg chg="del">
          <ac:chgData name="Ragnhild Leirset" userId="ee699bc9-127b-4851-bb7a-f717310c06ee" providerId="ADAL" clId="{BF1A64DC-B8EC-4A4D-9ECB-431D83CC21F3}" dt="2023-03-07T11:23:14.983" v="70" actId="478"/>
          <ac:spMkLst>
            <pc:docMk/>
            <pc:sldMk cId="2930563053" sldId="1046"/>
            <ac:spMk id="2" creationId="{E95D44B4-AE67-12DA-0E94-53E5FD8FD5C8}"/>
          </ac:spMkLst>
        </pc:spChg>
        <pc:spChg chg="add mod">
          <ac:chgData name="Ragnhild Leirset" userId="ee699bc9-127b-4851-bb7a-f717310c06ee" providerId="ADAL" clId="{BF1A64DC-B8EC-4A4D-9ECB-431D83CC21F3}" dt="2023-03-07T11:22:52.329" v="67"/>
          <ac:spMkLst>
            <pc:docMk/>
            <pc:sldMk cId="2930563053" sldId="1046"/>
            <ac:spMk id="3" creationId="{E5F6B804-10AE-F8D9-A2BF-1DC523889D11}"/>
          </ac:spMkLst>
        </pc:spChg>
        <pc:picChg chg="add mod">
          <ac:chgData name="Ragnhild Leirset" userId="ee699bc9-127b-4851-bb7a-f717310c06ee" providerId="ADAL" clId="{BF1A64DC-B8EC-4A4D-9ECB-431D83CC21F3}" dt="2023-03-07T11:22:59.040" v="68"/>
          <ac:picMkLst>
            <pc:docMk/>
            <pc:sldMk cId="2930563053" sldId="1046"/>
            <ac:picMk id="5" creationId="{8EB8C68F-7BC5-EFF5-A4F4-28F61860291D}"/>
          </ac:picMkLst>
        </pc:picChg>
        <pc:picChg chg="add mod">
          <ac:chgData name="Ragnhild Leirset" userId="ee699bc9-127b-4851-bb7a-f717310c06ee" providerId="ADAL" clId="{BF1A64DC-B8EC-4A4D-9ECB-431D83CC21F3}" dt="2023-03-07T11:23:09.741" v="69"/>
          <ac:picMkLst>
            <pc:docMk/>
            <pc:sldMk cId="2930563053" sldId="1046"/>
            <ac:picMk id="6" creationId="{D2C9E6AD-BE8E-D25B-E2A3-23C7A9F85205}"/>
          </ac:picMkLst>
        </pc:picChg>
      </pc:sldChg>
      <pc:sldChg chg="addSp modSp mod">
        <pc:chgData name="Ragnhild Leirset" userId="ee699bc9-127b-4851-bb7a-f717310c06ee" providerId="ADAL" clId="{BF1A64DC-B8EC-4A4D-9ECB-431D83CC21F3}" dt="2023-03-07T11:23:52.426" v="74"/>
        <pc:sldMkLst>
          <pc:docMk/>
          <pc:sldMk cId="1342141251" sldId="1047"/>
        </pc:sldMkLst>
        <pc:spChg chg="mod">
          <ac:chgData name="Ragnhild Leirset" userId="ee699bc9-127b-4851-bb7a-f717310c06ee" providerId="ADAL" clId="{BF1A64DC-B8EC-4A4D-9ECB-431D83CC21F3}" dt="2023-03-07T11:23:52.426" v="74"/>
          <ac:spMkLst>
            <pc:docMk/>
            <pc:sldMk cId="1342141251" sldId="1047"/>
            <ac:spMk id="2" creationId="{E95D44B4-AE67-12DA-0E94-53E5FD8FD5C8}"/>
          </ac:spMkLst>
        </pc:spChg>
        <pc:spChg chg="add mod">
          <ac:chgData name="Ragnhild Leirset" userId="ee699bc9-127b-4851-bb7a-f717310c06ee" providerId="ADAL" clId="{BF1A64DC-B8EC-4A4D-9ECB-431D83CC21F3}" dt="2023-03-07T11:23:37.351" v="72"/>
          <ac:spMkLst>
            <pc:docMk/>
            <pc:sldMk cId="1342141251" sldId="1047"/>
            <ac:spMk id="3" creationId="{77930CAF-8D80-D88B-53DE-1ECFDC1D5550}"/>
          </ac:spMkLst>
        </pc:spChg>
        <pc:picChg chg="add mod">
          <ac:chgData name="Ragnhild Leirset" userId="ee699bc9-127b-4851-bb7a-f717310c06ee" providerId="ADAL" clId="{BF1A64DC-B8EC-4A4D-9ECB-431D83CC21F3}" dt="2023-03-07T11:23:44.387" v="73"/>
          <ac:picMkLst>
            <pc:docMk/>
            <pc:sldMk cId="1342141251" sldId="1047"/>
            <ac:picMk id="5" creationId="{0FD8D7CE-5AE7-0FE1-9B02-724D9CB4EA98}"/>
          </ac:picMkLst>
        </pc:picChg>
      </pc:sldChg>
      <pc:sldChg chg="addSp modSp mod">
        <pc:chgData name="Ragnhild Leirset" userId="ee699bc9-127b-4851-bb7a-f717310c06ee" providerId="ADAL" clId="{BF1A64DC-B8EC-4A4D-9ECB-431D83CC21F3}" dt="2023-03-07T11:24:36.134" v="76"/>
        <pc:sldMkLst>
          <pc:docMk/>
          <pc:sldMk cId="3197599126" sldId="1048"/>
        </pc:sldMkLst>
        <pc:spChg chg="mod">
          <ac:chgData name="Ragnhild Leirset" userId="ee699bc9-127b-4851-bb7a-f717310c06ee" providerId="ADAL" clId="{BF1A64DC-B8EC-4A4D-9ECB-431D83CC21F3}" dt="2023-03-07T11:24:36.134" v="76"/>
          <ac:spMkLst>
            <pc:docMk/>
            <pc:sldMk cId="3197599126" sldId="1048"/>
            <ac:spMk id="2" creationId="{E95D44B4-AE67-12DA-0E94-53E5FD8FD5C8}"/>
          </ac:spMkLst>
        </pc:spChg>
        <pc:picChg chg="add mod">
          <ac:chgData name="Ragnhild Leirset" userId="ee699bc9-127b-4851-bb7a-f717310c06ee" providerId="ADAL" clId="{BF1A64DC-B8EC-4A4D-9ECB-431D83CC21F3}" dt="2023-03-07T11:24:26.623" v="75"/>
          <ac:picMkLst>
            <pc:docMk/>
            <pc:sldMk cId="3197599126" sldId="1048"/>
            <ac:picMk id="3" creationId="{44C9430F-297A-3F2B-2D51-43161DB6CC98}"/>
          </ac:picMkLst>
        </pc:picChg>
      </pc:sldChg>
      <pc:sldChg chg="addSp modSp mod">
        <pc:chgData name="Ragnhild Leirset" userId="ee699bc9-127b-4851-bb7a-f717310c06ee" providerId="ADAL" clId="{BF1A64DC-B8EC-4A4D-9ECB-431D83CC21F3}" dt="2023-03-07T11:26:24.643" v="143"/>
        <pc:sldMkLst>
          <pc:docMk/>
          <pc:sldMk cId="4158300436" sldId="1049"/>
        </pc:sldMkLst>
        <pc:spChg chg="mod">
          <ac:chgData name="Ragnhild Leirset" userId="ee699bc9-127b-4851-bb7a-f717310c06ee" providerId="ADAL" clId="{BF1A64DC-B8EC-4A4D-9ECB-431D83CC21F3}" dt="2023-03-07T11:26:24.643" v="143"/>
          <ac:spMkLst>
            <pc:docMk/>
            <pc:sldMk cId="4158300436" sldId="1049"/>
            <ac:spMk id="2" creationId="{E95D44B4-AE67-12DA-0E94-53E5FD8FD5C8}"/>
          </ac:spMkLst>
        </pc:spChg>
        <pc:spChg chg="add mod">
          <ac:chgData name="Ragnhild Leirset" userId="ee699bc9-127b-4851-bb7a-f717310c06ee" providerId="ADAL" clId="{BF1A64DC-B8EC-4A4D-9ECB-431D83CC21F3}" dt="2023-03-07T11:26:09.328" v="141"/>
          <ac:spMkLst>
            <pc:docMk/>
            <pc:sldMk cId="4158300436" sldId="1049"/>
            <ac:spMk id="3" creationId="{07573744-9AB5-C1C2-5FE4-47D466045D70}"/>
          </ac:spMkLst>
        </pc:spChg>
        <pc:picChg chg="add mod">
          <ac:chgData name="Ragnhild Leirset" userId="ee699bc9-127b-4851-bb7a-f717310c06ee" providerId="ADAL" clId="{BF1A64DC-B8EC-4A4D-9ECB-431D83CC21F3}" dt="2023-03-07T11:26:14.703" v="142"/>
          <ac:picMkLst>
            <pc:docMk/>
            <pc:sldMk cId="4158300436" sldId="1049"/>
            <ac:picMk id="5" creationId="{6ADCF22D-9563-12B7-E3FD-6E5D52A82EEB}"/>
          </ac:picMkLst>
        </pc:picChg>
      </pc:sldChg>
      <pc:sldChg chg="addSp modSp mod">
        <pc:chgData name="Ragnhild Leirset" userId="ee699bc9-127b-4851-bb7a-f717310c06ee" providerId="ADAL" clId="{BF1A64DC-B8EC-4A4D-9ECB-431D83CC21F3}" dt="2023-03-07T11:27:13.469" v="147"/>
        <pc:sldMkLst>
          <pc:docMk/>
          <pc:sldMk cId="2623506126" sldId="1050"/>
        </pc:sldMkLst>
        <pc:spChg chg="mod">
          <ac:chgData name="Ragnhild Leirset" userId="ee699bc9-127b-4851-bb7a-f717310c06ee" providerId="ADAL" clId="{BF1A64DC-B8EC-4A4D-9ECB-431D83CC21F3}" dt="2023-03-07T11:27:13.469" v="147"/>
          <ac:spMkLst>
            <pc:docMk/>
            <pc:sldMk cId="2623506126" sldId="1050"/>
            <ac:spMk id="2" creationId="{E95D44B4-AE67-12DA-0E94-53E5FD8FD5C8}"/>
          </ac:spMkLst>
        </pc:spChg>
        <pc:spChg chg="add mod">
          <ac:chgData name="Ragnhild Leirset" userId="ee699bc9-127b-4851-bb7a-f717310c06ee" providerId="ADAL" clId="{BF1A64DC-B8EC-4A4D-9ECB-431D83CC21F3}" dt="2023-03-07T11:26:59.016" v="145"/>
          <ac:spMkLst>
            <pc:docMk/>
            <pc:sldMk cId="2623506126" sldId="1050"/>
            <ac:spMk id="3" creationId="{41F2DD29-4349-47D2-1D6E-56DE6830E69E}"/>
          </ac:spMkLst>
        </pc:spChg>
        <pc:picChg chg="add mod">
          <ac:chgData name="Ragnhild Leirset" userId="ee699bc9-127b-4851-bb7a-f717310c06ee" providerId="ADAL" clId="{BF1A64DC-B8EC-4A4D-9ECB-431D83CC21F3}" dt="2023-03-07T11:27:04.743" v="146"/>
          <ac:picMkLst>
            <pc:docMk/>
            <pc:sldMk cId="2623506126" sldId="1050"/>
            <ac:picMk id="5" creationId="{8F6A0D56-CB1D-5BED-B457-01F088DAA106}"/>
          </ac:picMkLst>
        </pc:picChg>
      </pc:sldChg>
      <pc:sldChg chg="addSp modSp mod">
        <pc:chgData name="Ragnhild Leirset" userId="ee699bc9-127b-4851-bb7a-f717310c06ee" providerId="ADAL" clId="{BF1A64DC-B8EC-4A4D-9ECB-431D83CC21F3}" dt="2023-03-07T11:28:12.489" v="175" actId="20577"/>
        <pc:sldMkLst>
          <pc:docMk/>
          <pc:sldMk cId="3451790551" sldId="1051"/>
        </pc:sldMkLst>
        <pc:spChg chg="mod">
          <ac:chgData name="Ragnhild Leirset" userId="ee699bc9-127b-4851-bb7a-f717310c06ee" providerId="ADAL" clId="{BF1A64DC-B8EC-4A4D-9ECB-431D83CC21F3}" dt="2023-03-07T11:27:46.524" v="151"/>
          <ac:spMkLst>
            <pc:docMk/>
            <pc:sldMk cId="3451790551" sldId="1051"/>
            <ac:spMk id="2" creationId="{E95D44B4-AE67-12DA-0E94-53E5FD8FD5C8}"/>
          </ac:spMkLst>
        </pc:spChg>
        <pc:spChg chg="add mod">
          <ac:chgData name="Ragnhild Leirset" userId="ee699bc9-127b-4851-bb7a-f717310c06ee" providerId="ADAL" clId="{BF1A64DC-B8EC-4A4D-9ECB-431D83CC21F3}" dt="2023-03-07T11:28:12.489" v="175" actId="20577"/>
          <ac:spMkLst>
            <pc:docMk/>
            <pc:sldMk cId="3451790551" sldId="1051"/>
            <ac:spMk id="3" creationId="{AB8806C5-3BA9-B683-4027-5D9AB30B827D}"/>
          </ac:spMkLst>
        </pc:spChg>
        <pc:picChg chg="add mod">
          <ac:chgData name="Ragnhild Leirset" userId="ee699bc9-127b-4851-bb7a-f717310c06ee" providerId="ADAL" clId="{BF1A64DC-B8EC-4A4D-9ECB-431D83CC21F3}" dt="2023-03-07T11:27:36.186" v="150"/>
          <ac:picMkLst>
            <pc:docMk/>
            <pc:sldMk cId="3451790551" sldId="1051"/>
            <ac:picMk id="5" creationId="{A7277091-FE45-F769-0162-16A2F4DD9600}"/>
          </ac:picMkLst>
        </pc:picChg>
      </pc:sldChg>
      <pc:sldChg chg="ord">
        <pc:chgData name="Ragnhild Leirset" userId="ee699bc9-127b-4851-bb7a-f717310c06ee" providerId="ADAL" clId="{BF1A64DC-B8EC-4A4D-9ECB-431D83CC21F3}" dt="2023-03-07T11:29:44.369" v="178"/>
        <pc:sldMkLst>
          <pc:docMk/>
          <pc:sldMk cId="2653676954" sldId="1053"/>
        </pc:sldMkLst>
      </pc:sldChg>
      <pc:sldChg chg="new del">
        <pc:chgData name="Ragnhild Leirset" userId="ee699bc9-127b-4851-bb7a-f717310c06ee" providerId="ADAL" clId="{BF1A64DC-B8EC-4A4D-9ECB-431D83CC21F3}" dt="2023-03-07T11:30:20.993" v="182" actId="47"/>
        <pc:sldMkLst>
          <pc:docMk/>
          <pc:sldMk cId="1414562163" sldId="1054"/>
        </pc:sldMkLst>
      </pc:sldChg>
      <pc:sldChg chg="new del">
        <pc:chgData name="Ragnhild Leirset" userId="ee699bc9-127b-4851-bb7a-f717310c06ee" providerId="ADAL" clId="{BF1A64DC-B8EC-4A4D-9ECB-431D83CC21F3}" dt="2023-03-07T11:30:07.198" v="180" actId="47"/>
        <pc:sldMkLst>
          <pc:docMk/>
          <pc:sldMk cId="2239514523" sldId="105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D309C-6718-4205-951F-0D16B01A49F5}" type="datetimeFigureOut">
              <a:rPr lang="nb-NO" smtClean="0"/>
              <a:t>07.03.2023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5BB00-D226-4A3C-B577-235013A838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9425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5BB00-D226-4A3C-B577-235013A838A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4364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15515" y="5279968"/>
            <a:ext cx="8268068" cy="357326"/>
          </a:xfrm>
        </p:spPr>
        <p:txBody>
          <a:bodyPr>
            <a:normAutofit/>
          </a:bodyPr>
          <a:lstStyle>
            <a:lvl1pPr marL="0" indent="0" algn="l">
              <a:buNone/>
              <a:defRPr sz="2000" i="1" baseline="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80000" y="4315308"/>
            <a:ext cx="6948285" cy="646331"/>
          </a:xfrm>
        </p:spPr>
        <p:txBody>
          <a:bodyPr>
            <a:spAutoFit/>
          </a:bodyPr>
          <a:lstStyle>
            <a:lvl1pPr algn="l">
              <a:defRPr sz="3600" baseline="0"/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A465B2F-9953-4627-8BF9-22670EC8DC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7656" y="5847149"/>
            <a:ext cx="3644344" cy="113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21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1BCB85FB-8C8A-B847-996A-02A1487384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1147" y="-73572"/>
            <a:ext cx="12353047" cy="694928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72358" y="411268"/>
            <a:ext cx="10373711" cy="1143000"/>
          </a:xfrm>
        </p:spPr>
        <p:txBody>
          <a:bodyPr/>
          <a:lstStyle>
            <a:lvl1pPr algn="l">
              <a:defRPr sz="4000" b="1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72358" y="1736837"/>
            <a:ext cx="10373711" cy="3697008"/>
          </a:xfrm>
        </p:spPr>
        <p:txBody>
          <a:bodyPr/>
          <a:lstStyle>
            <a:lvl1pPr>
              <a:defRPr baseline="0">
                <a:latin typeface="Calibri" pitchFamily="34" charset="0"/>
              </a:defRPr>
            </a:lvl1pPr>
            <a:lvl2pPr>
              <a:defRPr baseline="0">
                <a:latin typeface="Calibri" pitchFamily="34" charset="0"/>
              </a:defRPr>
            </a:lvl2pPr>
            <a:lvl3pPr>
              <a:defRPr baseline="0">
                <a:latin typeface="Calibri" pitchFamily="34" charset="0"/>
              </a:defRPr>
            </a:lvl3pPr>
            <a:lvl4pPr>
              <a:defRPr baseline="0">
                <a:latin typeface="Calibri" pitchFamily="34" charset="0"/>
              </a:defRPr>
            </a:lvl4pPr>
            <a:lvl5pPr>
              <a:defRPr baseline="0">
                <a:latin typeface="Calibri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42A1B94-2ED6-3748-A321-46661DF443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6107" y="6276512"/>
            <a:ext cx="1624573" cy="67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2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1BCB85FB-8C8A-B847-996A-02A1487384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1147" y="-73572"/>
            <a:ext cx="12353047" cy="694928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72358" y="411268"/>
            <a:ext cx="10373711" cy="1143000"/>
          </a:xfrm>
        </p:spPr>
        <p:txBody>
          <a:bodyPr/>
          <a:lstStyle>
            <a:lvl1pPr algn="l">
              <a:defRPr sz="4000" b="1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72358" y="1736837"/>
            <a:ext cx="10373711" cy="3697008"/>
          </a:xfrm>
        </p:spPr>
        <p:txBody>
          <a:bodyPr/>
          <a:lstStyle>
            <a:lvl1pPr>
              <a:defRPr baseline="0">
                <a:latin typeface="Calibri" pitchFamily="34" charset="0"/>
              </a:defRPr>
            </a:lvl1pPr>
            <a:lvl2pPr>
              <a:defRPr baseline="0">
                <a:latin typeface="Calibri" pitchFamily="34" charset="0"/>
              </a:defRPr>
            </a:lvl2pPr>
            <a:lvl3pPr>
              <a:defRPr baseline="0">
                <a:latin typeface="Calibri" pitchFamily="34" charset="0"/>
              </a:defRPr>
            </a:lvl3pPr>
            <a:lvl4pPr>
              <a:defRPr baseline="0">
                <a:latin typeface="Calibri" pitchFamily="34" charset="0"/>
              </a:defRPr>
            </a:lvl4pPr>
            <a:lvl5pPr>
              <a:defRPr baseline="0">
                <a:latin typeface="Calibri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1827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27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499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4990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4990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4990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4990"/>
          </a:solidFill>
          <a:latin typeface="Calibri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4990"/>
          </a:solidFill>
          <a:latin typeface="Calibri" pitchFamily="34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4990"/>
          </a:solidFill>
          <a:latin typeface="Calibri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4990"/>
          </a:solidFill>
          <a:latin typeface="Calibri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4990"/>
          </a:solidFill>
          <a:latin typeface="Calibri" pitchFamily="34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orskvann.no/jobbmedvann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itre.no/det-viktige-drikkevanne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glitre.no/det-viktige-drikkevannet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9699FF-BAC1-5147-8292-4F7704057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142" y="3951216"/>
            <a:ext cx="10373711" cy="1143000"/>
          </a:xfrm>
        </p:spPr>
        <p:txBody>
          <a:bodyPr/>
          <a:lstStyle/>
          <a:p>
            <a:pPr algn="ctr"/>
            <a:r>
              <a:rPr lang="nb-NO" dirty="0"/>
              <a:t>Verdens vanndag 22. mars</a:t>
            </a:r>
            <a:br>
              <a:rPr lang="nb-NO" dirty="0"/>
            </a:br>
            <a:r>
              <a:rPr lang="nb-NO" b="0" dirty="0"/>
              <a:t>Rent vann i springen ingen selvfølge</a:t>
            </a:r>
            <a:br>
              <a:rPr lang="nb-NO" dirty="0"/>
            </a:br>
            <a:endParaRPr lang="nb-NO" dirty="0"/>
          </a:p>
        </p:txBody>
      </p:sp>
      <p:pic>
        <p:nvPicPr>
          <p:cNvPr id="8" name="Bilde 7" descr="Et bilde som inneholder boks&#10;&#10;Automatisk generert beskrivelse">
            <a:extLst>
              <a:ext uri="{FF2B5EF4-FFF2-40B4-BE49-F238E27FC236}">
                <a16:creationId xmlns:a16="http://schemas.microsoft.com/office/drawing/2014/main" id="{E820D197-F5A2-8746-935E-88D732DE5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639" y="0"/>
            <a:ext cx="4522716" cy="4522716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C0274F36-2451-7E46-8142-5FEBA2BDF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661"/>
            <a:ext cx="3437594" cy="1143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0C2B6865-697A-9976-C7BF-26F581C33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7355" y="-34592"/>
            <a:ext cx="3834645" cy="132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05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5D44B4-AE67-12DA-0E94-53E5FD8FD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Tall fra kommunen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5C3C0AED-CFB4-FA6E-D9E0-E645C5CBA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77926" y="6133103"/>
            <a:ext cx="2097505" cy="724897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7573744-9AB5-C1C2-5FE4-47D466045D70}"/>
              </a:ext>
            </a:extLst>
          </p:cNvPr>
          <p:cNvSpPr txBox="1">
            <a:spLocks/>
          </p:cNvSpPr>
          <p:nvPr/>
        </p:nvSpPr>
        <p:spPr bwMode="auto">
          <a:xfrm>
            <a:off x="945931" y="1417639"/>
            <a:ext cx="87981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32" indent="-2857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2971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160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349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nb-NO" sz="2000" dirty="0"/>
              <a:t>Ca. </a:t>
            </a:r>
            <a:r>
              <a:rPr lang="nb-NO" sz="2000" dirty="0">
                <a:highlight>
                  <a:srgbClr val="FFFF00"/>
                </a:highlight>
              </a:rPr>
              <a:t>??</a:t>
            </a:r>
            <a:r>
              <a:rPr lang="nb-NO" sz="2000" dirty="0"/>
              <a:t> millioner m³/år </a:t>
            </a:r>
            <a:r>
              <a:rPr lang="nb-NO" sz="2000" b="1" dirty="0"/>
              <a:t>rent vann blir brukt </a:t>
            </a:r>
            <a:r>
              <a:rPr lang="nb-NO" sz="2000" dirty="0"/>
              <a:t>i kommunen hvert år.</a:t>
            </a:r>
          </a:p>
          <a:p>
            <a:pPr defTabSz="914400"/>
            <a:r>
              <a:rPr lang="nb-NO" sz="2000" dirty="0"/>
              <a:t>Det forsyner ca. </a:t>
            </a:r>
            <a:r>
              <a:rPr lang="nb-NO" sz="2000" dirty="0">
                <a:highlight>
                  <a:srgbClr val="FFFF00"/>
                </a:highlight>
              </a:rPr>
              <a:t>??</a:t>
            </a:r>
            <a:r>
              <a:rPr lang="nb-NO" sz="2000" dirty="0"/>
              <a:t> privatpersoner i tillegg til næringslivet og offentlige bygninger.</a:t>
            </a:r>
          </a:p>
          <a:p>
            <a:pPr defTabSz="914400"/>
            <a:r>
              <a:rPr lang="nb-NO" sz="2000" b="1" dirty="0"/>
              <a:t>Hver person bruker ca. 130 l vann i døgnet </a:t>
            </a:r>
            <a:r>
              <a:rPr lang="nb-NO" sz="2000" dirty="0"/>
              <a:t>(vasking, matlaging, dusj, do osv.)</a:t>
            </a:r>
          </a:p>
          <a:p>
            <a:pPr defTabSz="914400"/>
            <a:r>
              <a:rPr lang="nb-NO" sz="2000" dirty="0"/>
              <a:t>Kommunen har </a:t>
            </a:r>
            <a:r>
              <a:rPr lang="nb-NO" sz="2000" dirty="0">
                <a:highlight>
                  <a:srgbClr val="FFFF00"/>
                </a:highlight>
              </a:rPr>
              <a:t>??</a:t>
            </a:r>
            <a:r>
              <a:rPr lang="nb-NO" sz="2000" dirty="0"/>
              <a:t> km med </a:t>
            </a:r>
            <a:r>
              <a:rPr lang="nb-NO" sz="2000" b="1" dirty="0"/>
              <a:t>vannledninger</a:t>
            </a:r>
            <a:r>
              <a:rPr lang="nb-NO" sz="2000" dirty="0"/>
              <a:t>. </a:t>
            </a:r>
          </a:p>
          <a:p>
            <a:pPr defTabSz="914400"/>
            <a:r>
              <a:rPr lang="nb-NO" sz="2000" dirty="0"/>
              <a:t>Kommunen tar jevnlig vannprøver for å ha kontroll på drikkevannet.</a:t>
            </a:r>
          </a:p>
          <a:p>
            <a:pPr defTabSz="914400"/>
            <a:r>
              <a:rPr lang="nb-NO" sz="2000" dirty="0"/>
              <a:t>Noe av vannet lekker ut som lekkasje. For å </a:t>
            </a:r>
            <a:r>
              <a:rPr lang="nb-NO" sz="2000" b="1" dirty="0"/>
              <a:t>stoppe denne sløsingen med vann driver kommunen med omfattende lekkasjekontroll</a:t>
            </a:r>
            <a:r>
              <a:rPr lang="nb-NO" sz="2000" dirty="0"/>
              <a:t>.</a:t>
            </a:r>
          </a:p>
          <a:p>
            <a:pPr defTabSz="914400"/>
            <a:r>
              <a:rPr lang="nb-NO" sz="2000" dirty="0"/>
              <a:t>I kommunen jobber det </a:t>
            </a:r>
            <a:r>
              <a:rPr lang="nb-NO" sz="2000" dirty="0">
                <a:highlight>
                  <a:srgbClr val="FFFF00"/>
                </a:highlight>
              </a:rPr>
              <a:t>??</a:t>
            </a:r>
            <a:r>
              <a:rPr lang="nb-NO" sz="2000" dirty="0"/>
              <a:t> </a:t>
            </a:r>
            <a:r>
              <a:rPr lang="nb-NO" sz="2000" b="1" dirty="0"/>
              <a:t>personer for å sikre deg rent vann i springen </a:t>
            </a:r>
            <a:r>
              <a:rPr lang="nb-NO" sz="2000" dirty="0"/>
              <a:t>og at avløpsvannet ikke skal forurense naturen. </a:t>
            </a:r>
          </a:p>
          <a:p>
            <a:pPr defTabSz="914400"/>
            <a:endParaRPr lang="nb-NO" sz="2000" dirty="0"/>
          </a:p>
        </p:txBody>
      </p:sp>
      <p:pic>
        <p:nvPicPr>
          <p:cNvPr id="5" name="Bilde 4" descr="Et bilde som inneholder leke, vektorgrafikk&#10;&#10;Automatisk generert beskrivelse">
            <a:extLst>
              <a:ext uri="{FF2B5EF4-FFF2-40B4-BE49-F238E27FC236}">
                <a16:creationId xmlns:a16="http://schemas.microsoft.com/office/drawing/2014/main" id="{6ADCF22D-9563-12B7-E3FD-6E5D52A82E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8860" y="1296987"/>
            <a:ext cx="3903663" cy="390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00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5D44B4-AE67-12DA-0E94-53E5FD8FD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Sikkerhet og beredskap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5C3C0AED-CFB4-FA6E-D9E0-E645C5CBA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77926" y="6133103"/>
            <a:ext cx="2097505" cy="724897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F2DD29-4349-47D2-1D6E-56DE6830E69E}"/>
              </a:ext>
            </a:extLst>
          </p:cNvPr>
          <p:cNvSpPr txBox="1">
            <a:spLocks/>
          </p:cNvSpPr>
          <p:nvPr/>
        </p:nvSpPr>
        <p:spPr bwMode="auto">
          <a:xfrm>
            <a:off x="909145" y="1360143"/>
            <a:ext cx="8240932" cy="413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32" indent="-2857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2971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160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349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nb-NO" sz="2400"/>
              <a:t>Kommunen må være klar for å ta grep dersom det skjer noe kritisk med vannforsyningen som store lekkasjer, forurenset drikkevann, strømbrudd. Det kalles </a:t>
            </a:r>
            <a:r>
              <a:rPr lang="nb-NO" sz="2400" b="1"/>
              <a:t>beredskap</a:t>
            </a:r>
            <a:r>
              <a:rPr lang="nb-NO" sz="2400"/>
              <a:t>.</a:t>
            </a:r>
          </a:p>
          <a:p>
            <a:pPr defTabSz="914400"/>
            <a:r>
              <a:rPr lang="nb-NO" sz="2400"/>
              <a:t>Driftsovervåking med </a:t>
            </a:r>
            <a:r>
              <a:rPr lang="nb-NO" sz="2400" b="1"/>
              <a:t>alarmer</a:t>
            </a:r>
            <a:r>
              <a:rPr lang="nb-NO" sz="2400"/>
              <a:t> og vaktordning døgnet rundt sørger for rask respons om noe er feil.</a:t>
            </a:r>
          </a:p>
          <a:p>
            <a:pPr defTabSz="914400"/>
            <a:r>
              <a:rPr lang="nb-NO" sz="2400"/>
              <a:t>Vannforsyningen skal være dimensjonert så det også er vann nok til slokkevann ved brann.</a:t>
            </a:r>
          </a:p>
          <a:p>
            <a:pPr defTabSz="914400"/>
            <a:r>
              <a:rPr lang="nb-NO" sz="2400"/>
              <a:t>Du kan ha din </a:t>
            </a:r>
            <a:r>
              <a:rPr lang="nb-NO" sz="2400" b="1"/>
              <a:t>egen beredskap </a:t>
            </a:r>
            <a:r>
              <a:rPr lang="nb-NO" sz="2400"/>
              <a:t>ved å ha 9 l vann lagret hjemme </a:t>
            </a:r>
            <a:endParaRPr lang="nb-NO" sz="24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F6A0D56-CB1D-5BED-B457-01F088DAA1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6864" y="1554268"/>
            <a:ext cx="2851150" cy="285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06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5D44B4-AE67-12DA-0E94-53E5FD8FD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 jobb for fremtiden – vannbransjen!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5C3C0AED-CFB4-FA6E-D9E0-E645C5CBA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77926" y="6133103"/>
            <a:ext cx="2097505" cy="724897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B8806C5-3BA9-B683-4027-5D9AB30B827D}"/>
              </a:ext>
            </a:extLst>
          </p:cNvPr>
          <p:cNvSpPr txBox="1">
            <a:spLocks/>
          </p:cNvSpPr>
          <p:nvPr/>
        </p:nvSpPr>
        <p:spPr bwMode="auto">
          <a:xfrm>
            <a:off x="872358" y="1554268"/>
            <a:ext cx="7753027" cy="428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32" indent="-2857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2971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160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349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nb-NO" sz="2400" b="1" dirty="0"/>
              <a:t>Vannbransjen har behov for flinke folk </a:t>
            </a:r>
            <a:r>
              <a:rPr lang="nb-NO" sz="2400" dirty="0"/>
              <a:t>innen mange yrker: Rørleggere, elektrikere, kjemikere, </a:t>
            </a:r>
            <a:r>
              <a:rPr lang="nb-NO" sz="2400" dirty="0" err="1"/>
              <a:t>automatikere</a:t>
            </a:r>
            <a:r>
              <a:rPr lang="nb-NO" sz="2400" dirty="0"/>
              <a:t>, dataingeniører, maskiningeniører, </a:t>
            </a:r>
            <a:r>
              <a:rPr lang="nb-NO" sz="2400" dirty="0" err="1"/>
              <a:t>byggingeniører</a:t>
            </a:r>
            <a:r>
              <a:rPr lang="nb-NO" sz="2400" dirty="0"/>
              <a:t>, regnskapsførere, prosjektmedarbeidere, jurister og mange flere.</a:t>
            </a:r>
          </a:p>
          <a:p>
            <a:pPr defTabSz="914400"/>
            <a:r>
              <a:rPr lang="nb-NO" sz="2400" dirty="0"/>
              <a:t>Vannbransjen er noe for deg enten du vil bo og jobbe i Norge eller internasjonalt, enten du vil jobbe med drikkevann, miljø og klima eller næringsutvikling.</a:t>
            </a:r>
          </a:p>
          <a:p>
            <a:pPr defTabSz="914400"/>
            <a:r>
              <a:rPr lang="nb-NO" sz="2400" dirty="0"/>
              <a:t>Sjekk ut </a:t>
            </a:r>
            <a:r>
              <a:rPr lang="nb-NO" sz="2400" dirty="0">
                <a:hlinkClick r:id="rId3"/>
              </a:rPr>
              <a:t>jobbmedvann.no</a:t>
            </a:r>
            <a:endParaRPr lang="nb-NO" sz="2400" dirty="0"/>
          </a:p>
        </p:txBody>
      </p:sp>
      <p:pic>
        <p:nvPicPr>
          <p:cNvPr id="5" name="Bilde 4" descr="Et bilde som inneholder leke, automat&#10;&#10;Automatisk generert beskrivelse">
            <a:extLst>
              <a:ext uri="{FF2B5EF4-FFF2-40B4-BE49-F238E27FC236}">
                <a16:creationId xmlns:a16="http://schemas.microsoft.com/office/drawing/2014/main" id="{A7277091-FE45-F769-0162-16A2F4DD9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5446" y="791570"/>
            <a:ext cx="4700562" cy="471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90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5D44B4-AE67-12DA-0E94-53E5FD8FD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5C3C0AED-CFB4-FA6E-D9E0-E645C5CBA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77926" y="6133103"/>
            <a:ext cx="2097505" cy="72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84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5D44B4-AE67-12DA-0E94-53E5FD8FD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5C3C0AED-CFB4-FA6E-D9E0-E645C5CBA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77926" y="6133103"/>
            <a:ext cx="2097505" cy="72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76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1E6E339-52DA-2C23-16F3-A1BFAD43F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852" y="964029"/>
            <a:ext cx="9430138" cy="3259055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486DD17E-78B8-D292-3879-7A2FCD2C0B25}"/>
              </a:ext>
            </a:extLst>
          </p:cNvPr>
          <p:cNvSpPr txBox="1"/>
          <p:nvPr/>
        </p:nvSpPr>
        <p:spPr>
          <a:xfrm>
            <a:off x="5618748" y="3429000"/>
            <a:ext cx="282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godtvann.no</a:t>
            </a:r>
          </a:p>
        </p:txBody>
      </p:sp>
    </p:spTree>
    <p:extLst>
      <p:ext uri="{BB962C8B-B14F-4D97-AF65-F5344CB8AC3E}">
        <p14:creationId xmlns:p14="http://schemas.microsoft.com/office/powerpoint/2010/main" val="3613454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5D44B4-AE67-12DA-0E94-53E5FD8FD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Innhold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5C3C0AED-CFB4-FA6E-D9E0-E645C5CBA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77926" y="6133103"/>
            <a:ext cx="2097505" cy="724897"/>
          </a:xfrm>
          <a:prstGeom prst="rect">
            <a:avLst/>
          </a:prstGeom>
        </p:spPr>
      </p:pic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AB1E8152-05D2-24E6-F906-3B7883F812F2}"/>
              </a:ext>
            </a:extLst>
          </p:cNvPr>
          <p:cNvSpPr txBox="1">
            <a:spLocks/>
          </p:cNvSpPr>
          <p:nvPr/>
        </p:nvSpPr>
        <p:spPr bwMode="auto">
          <a:xfrm>
            <a:off x="872358" y="1554268"/>
            <a:ext cx="960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891" indent="-34289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32" indent="-2857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2971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160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349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</a:pPr>
            <a:r>
              <a:rPr lang="nb-NO" sz="3000"/>
              <a:t>Vann </a:t>
            </a:r>
          </a:p>
          <a:p>
            <a:pPr defTabSz="914400">
              <a:lnSpc>
                <a:spcPct val="90000"/>
              </a:lnSpc>
            </a:pPr>
            <a:r>
              <a:rPr lang="nb-NO" sz="3000"/>
              <a:t>Vannets kretsløp</a:t>
            </a:r>
          </a:p>
          <a:p>
            <a:pPr defTabSz="914400">
              <a:lnSpc>
                <a:spcPct val="90000"/>
              </a:lnSpc>
            </a:pPr>
            <a:r>
              <a:rPr lang="nb-NO" sz="3000"/>
              <a:t>Vann – verdens viktigste ressurs</a:t>
            </a:r>
          </a:p>
          <a:p>
            <a:pPr defTabSz="914400">
              <a:lnSpc>
                <a:spcPct val="90000"/>
              </a:lnSpc>
            </a:pPr>
            <a:r>
              <a:rPr lang="nb-NO" sz="3000"/>
              <a:t>Tall fra kommunen</a:t>
            </a:r>
          </a:p>
          <a:p>
            <a:pPr defTabSz="914400">
              <a:lnSpc>
                <a:spcPct val="90000"/>
              </a:lnSpc>
            </a:pPr>
            <a:r>
              <a:rPr lang="nb-NO" sz="3000"/>
              <a:t>Sikkerhet og beredskap</a:t>
            </a:r>
          </a:p>
          <a:p>
            <a:pPr defTabSz="914400">
              <a:lnSpc>
                <a:spcPct val="90000"/>
              </a:lnSpc>
            </a:pPr>
            <a:r>
              <a:rPr lang="nb-NO" sz="3000"/>
              <a:t>Jobbe med vann</a:t>
            </a:r>
          </a:p>
          <a:p>
            <a:pPr defTabSz="914400">
              <a:lnSpc>
                <a:spcPct val="90000"/>
              </a:lnSpc>
            </a:pP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52984B7-5AE2-2E33-C762-8CC1A74DD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717" y="1607140"/>
            <a:ext cx="4325961" cy="331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94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5D44B4-AE67-12DA-0E94-53E5FD8FD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Vann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5C3C0AED-CFB4-FA6E-D9E0-E645C5CBA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77926" y="6133103"/>
            <a:ext cx="2097505" cy="724897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6364B2-14F4-CAD5-4AAE-210C534F550A}"/>
              </a:ext>
            </a:extLst>
          </p:cNvPr>
          <p:cNvSpPr txBox="1">
            <a:spLocks/>
          </p:cNvSpPr>
          <p:nvPr/>
        </p:nvSpPr>
        <p:spPr bwMode="auto">
          <a:xfrm>
            <a:off x="872358" y="1413787"/>
            <a:ext cx="707432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32" indent="-2857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2971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160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349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Font typeface="Arial" panose="020B0604020202020204" pitchFamily="34" charset="0"/>
              <a:buChar char="•"/>
            </a:pPr>
            <a:r>
              <a:rPr lang="nb-NO" sz="2800">
                <a:latin typeface="+mn-lt"/>
              </a:rPr>
              <a:t>Vannets kjemiske formel er</a:t>
            </a:r>
            <a:r>
              <a:rPr lang="nb-NO" sz="2800" b="1">
                <a:latin typeface="+mn-lt"/>
              </a:rPr>
              <a:t> H</a:t>
            </a:r>
            <a:r>
              <a:rPr lang="nb-NO" sz="2800" b="1" baseline="-25000">
                <a:latin typeface="+mn-lt"/>
              </a:rPr>
              <a:t>2</a:t>
            </a:r>
            <a:r>
              <a:rPr lang="nb-NO" sz="2800" b="1">
                <a:latin typeface="+mn-lt"/>
              </a:rPr>
              <a:t>O</a:t>
            </a:r>
            <a:r>
              <a:rPr lang="nb-NO" sz="2800">
                <a:latin typeface="+mn-lt"/>
              </a:rPr>
              <a:t>. Det betyr </a:t>
            </a:r>
            <a:r>
              <a:rPr lang="nb-NO" sz="2800">
                <a:solidFill>
                  <a:srgbClr val="202122"/>
                </a:solidFill>
                <a:latin typeface="+mn-lt"/>
              </a:rPr>
              <a:t>at et vannmolekyl består av </a:t>
            </a:r>
            <a:r>
              <a:rPr lang="nb-NO" sz="2800" b="1">
                <a:solidFill>
                  <a:srgbClr val="202122"/>
                </a:solidFill>
                <a:latin typeface="+mn-lt"/>
              </a:rPr>
              <a:t>to hydrogenatomer </a:t>
            </a:r>
            <a:r>
              <a:rPr lang="nb-NO" sz="2800">
                <a:solidFill>
                  <a:srgbClr val="202122"/>
                </a:solidFill>
                <a:latin typeface="+mn-lt"/>
              </a:rPr>
              <a:t>og </a:t>
            </a:r>
            <a:r>
              <a:rPr lang="nb-NO" sz="2800" b="1">
                <a:solidFill>
                  <a:srgbClr val="202122"/>
                </a:solidFill>
                <a:latin typeface="+mn-lt"/>
              </a:rPr>
              <a:t>ett oksygenatom</a:t>
            </a:r>
            <a:r>
              <a:rPr lang="nb-NO" sz="2800">
                <a:solidFill>
                  <a:srgbClr val="202122"/>
                </a:solidFill>
                <a:latin typeface="+mn-lt"/>
              </a:rPr>
              <a:t>. </a:t>
            </a:r>
            <a:endParaRPr lang="nb-NO" sz="2800">
              <a:solidFill>
                <a:srgbClr val="666666"/>
              </a:solidFill>
              <a:latin typeface="+mn-lt"/>
            </a:endParaRPr>
          </a:p>
          <a:p>
            <a:pPr defTabSz="914400"/>
            <a:r>
              <a:rPr lang="nb-NO" sz="2800">
                <a:solidFill>
                  <a:srgbClr val="202122"/>
                </a:solidFill>
                <a:latin typeface="+mn-lt"/>
              </a:rPr>
              <a:t>Ca. </a:t>
            </a:r>
            <a:r>
              <a:rPr lang="nb-NO" sz="2800" b="1">
                <a:solidFill>
                  <a:srgbClr val="202122"/>
                </a:solidFill>
                <a:latin typeface="+mn-lt"/>
              </a:rPr>
              <a:t>70 % av Jordens overflate er dekket av åpent vann</a:t>
            </a:r>
            <a:r>
              <a:rPr lang="nb-NO" sz="2800">
                <a:solidFill>
                  <a:srgbClr val="202122"/>
                </a:solidFill>
                <a:latin typeface="+mn-lt"/>
              </a:rPr>
              <a:t>, hav, innsjøer og elver.</a:t>
            </a:r>
          </a:p>
          <a:p>
            <a:pPr defTabSz="914400"/>
            <a:r>
              <a:rPr lang="nb-NO" sz="2800">
                <a:solidFill>
                  <a:srgbClr val="202122"/>
                </a:solidFill>
                <a:latin typeface="+mn-lt"/>
              </a:rPr>
              <a:t>I tillegg har vi </a:t>
            </a:r>
            <a:r>
              <a:rPr lang="nb-NO" sz="2800" b="1">
                <a:solidFill>
                  <a:srgbClr val="202122"/>
                </a:solidFill>
                <a:latin typeface="+mn-lt"/>
              </a:rPr>
              <a:t>grunnvann</a:t>
            </a:r>
            <a:r>
              <a:rPr lang="nb-NO" sz="2800">
                <a:solidFill>
                  <a:srgbClr val="202122"/>
                </a:solidFill>
                <a:latin typeface="+mn-lt"/>
              </a:rPr>
              <a:t>.</a:t>
            </a:r>
            <a:endParaRPr lang="nb-NO" sz="2800" dirty="0">
              <a:solidFill>
                <a:srgbClr val="202122"/>
              </a:solidFill>
              <a:latin typeface="+mn-lt"/>
            </a:endParaRPr>
          </a:p>
        </p:txBody>
      </p:sp>
      <p:pic>
        <p:nvPicPr>
          <p:cNvPr id="5" name="Bilde 4" descr="Et bilde som inneholder uskarpt&#10;&#10;Automatisk generert beskrivelse">
            <a:extLst>
              <a:ext uri="{FF2B5EF4-FFF2-40B4-BE49-F238E27FC236}">
                <a16:creationId xmlns:a16="http://schemas.microsoft.com/office/drawing/2014/main" id="{90D33CCA-458E-1163-53C9-BA1CEA24C3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56" r="14040" b="10177"/>
          <a:stretch/>
        </p:blipFill>
        <p:spPr>
          <a:xfrm>
            <a:off x="7946687" y="636139"/>
            <a:ext cx="4080681" cy="407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23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5D44B4-AE67-12DA-0E94-53E5FD8FD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Vannets fordeling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5C3C0AED-CFB4-FA6E-D9E0-E645C5CBA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77926" y="6133103"/>
            <a:ext cx="2097505" cy="724897"/>
          </a:xfrm>
          <a:prstGeom prst="rect">
            <a:avLst/>
          </a:prstGeom>
        </p:spPr>
      </p:pic>
      <p:sp>
        <p:nvSpPr>
          <p:cNvPr id="3" name="Plassholder for innhold 3">
            <a:extLst>
              <a:ext uri="{FF2B5EF4-FFF2-40B4-BE49-F238E27FC236}">
                <a16:creationId xmlns:a16="http://schemas.microsoft.com/office/drawing/2014/main" id="{1854923F-030B-82AA-2E4F-B58B808D7A9C}"/>
              </a:ext>
            </a:extLst>
          </p:cNvPr>
          <p:cNvSpPr txBox="1">
            <a:spLocks/>
          </p:cNvSpPr>
          <p:nvPr/>
        </p:nvSpPr>
        <p:spPr bwMode="auto">
          <a:xfrm>
            <a:off x="872358" y="1600200"/>
            <a:ext cx="7289003" cy="346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891" indent="-34289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32" indent="-2857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2971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160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349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nb-NO" sz="2800" dirty="0">
                <a:latin typeface="+mn-lt"/>
              </a:rPr>
              <a:t>97 % av vannet er i </a:t>
            </a:r>
            <a:r>
              <a:rPr lang="nb-NO" sz="2800" b="1" dirty="0">
                <a:latin typeface="+mn-lt"/>
              </a:rPr>
              <a:t>havene</a:t>
            </a:r>
            <a:r>
              <a:rPr lang="nb-NO" sz="2800" dirty="0">
                <a:latin typeface="+mn-lt"/>
              </a:rPr>
              <a:t> og dermed saltvann</a:t>
            </a:r>
          </a:p>
          <a:p>
            <a:pPr defTabSz="914400"/>
            <a:r>
              <a:rPr lang="nb-NO" sz="2800" dirty="0">
                <a:latin typeface="+mn-lt"/>
              </a:rPr>
              <a:t>3 % av vannet er </a:t>
            </a:r>
            <a:r>
              <a:rPr lang="nb-NO" sz="2800" b="1" dirty="0">
                <a:latin typeface="+mn-lt"/>
              </a:rPr>
              <a:t>ferskvann </a:t>
            </a:r>
            <a:r>
              <a:rPr lang="nb-NO" sz="2800" dirty="0">
                <a:latin typeface="+mn-lt"/>
              </a:rPr>
              <a:t> </a:t>
            </a:r>
          </a:p>
          <a:p>
            <a:pPr lvl="1" defTabSz="914400"/>
            <a:r>
              <a:rPr lang="nb-NO" sz="2400" dirty="0">
                <a:latin typeface="+mn-lt"/>
              </a:rPr>
              <a:t>Det aller, aller meste av ferskvannet er bundet opp som is og snø eller som grunnvann nede i bakken. </a:t>
            </a:r>
          </a:p>
          <a:p>
            <a:pPr lvl="1" defTabSz="914400"/>
            <a:r>
              <a:rPr lang="nb-NO" sz="2400" dirty="0">
                <a:latin typeface="+mn-lt"/>
              </a:rPr>
              <a:t>Bare en bitte liten andel av dette ferskvannet er det vannet vi ser på overflaten som innsjøer, elver, bekker.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F30C4A2-C02B-B202-49B0-746888CA0F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62" t="5672" r="56377" b="56716"/>
          <a:stretch/>
        </p:blipFill>
        <p:spPr>
          <a:xfrm>
            <a:off x="8379725" y="1513595"/>
            <a:ext cx="2939917" cy="278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05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5D44B4-AE67-12DA-0E94-53E5FD8FD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Vannets kretsløp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5C3C0AED-CFB4-FA6E-D9E0-E645C5CBA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77926" y="6133103"/>
            <a:ext cx="2097505" cy="724897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5E712828-AD5F-28CF-4494-859759685059}"/>
              </a:ext>
            </a:extLst>
          </p:cNvPr>
          <p:cNvSpPr txBox="1"/>
          <p:nvPr/>
        </p:nvSpPr>
        <p:spPr>
          <a:xfrm>
            <a:off x="872358" y="1612148"/>
            <a:ext cx="38990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Hver dråpe regn som faller, eller hvert glass vann du drikker har alltid vært her og er en del av </a:t>
            </a:r>
            <a:r>
              <a:rPr lang="nb-NO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vannets kretsløp</a:t>
            </a: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b-NO" sz="2400" dirty="0"/>
          </a:p>
        </p:txBody>
      </p:sp>
      <p:pic>
        <p:nvPicPr>
          <p:cNvPr id="5" name="Bilde 4" descr="Et bilde som inneholder tekst, vektorgrafikk&#10;&#10;Automatisk generert beskrivelse">
            <a:extLst>
              <a:ext uri="{FF2B5EF4-FFF2-40B4-BE49-F238E27FC236}">
                <a16:creationId xmlns:a16="http://schemas.microsoft.com/office/drawing/2014/main" id="{03D0DD5C-8BE2-F429-2240-30A829821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942" y="-100384"/>
            <a:ext cx="75565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51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5C3C0AED-CFB4-FA6E-D9E0-E645C5CBA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77926" y="6133103"/>
            <a:ext cx="2097505" cy="724897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5F6B804-10AE-F8D9-A2BF-1DC523889D11}"/>
              </a:ext>
            </a:extLst>
          </p:cNvPr>
          <p:cNvSpPr txBox="1">
            <a:spLocks/>
          </p:cNvSpPr>
          <p:nvPr/>
        </p:nvSpPr>
        <p:spPr bwMode="auto">
          <a:xfrm>
            <a:off x="2900403" y="388408"/>
            <a:ext cx="8072398" cy="437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32" indent="-2857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2971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160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349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144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Solen</a:t>
            </a:r>
            <a:r>
              <a:rPr lang="nb-NO" sz="2000" dirty="0">
                <a:ea typeface="Calibri" panose="020F0502020204030204" pitchFamily="34" charset="0"/>
                <a:cs typeface="Times New Roman" panose="02020603050405020304" pitchFamily="18" charset="0"/>
              </a:rPr>
              <a:t> fordamper vann fra havet, isbreer, overflatevann, jordoverflaten. </a:t>
            </a:r>
          </a:p>
          <a:p>
            <a:pPr marL="342900" indent="-342900" defTabSz="9144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2000" dirty="0">
                <a:ea typeface="Calibri" panose="020F0502020204030204" pitchFamily="34" charset="0"/>
                <a:cs typeface="Times New Roman" panose="02020603050405020304" pitchFamily="18" charset="0"/>
              </a:rPr>
              <a:t>Den usynlige dampen stiger opp i atmosfæren hvor luften er kaldere.</a:t>
            </a:r>
          </a:p>
          <a:p>
            <a:pPr marL="342900" indent="-342900" defTabSz="9144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2000" dirty="0">
                <a:ea typeface="Calibri" panose="020F0502020204030204" pitchFamily="34" charset="0"/>
                <a:cs typeface="Times New Roman" panose="02020603050405020304" pitchFamily="18" charset="0"/>
              </a:rPr>
              <a:t>Den kaldere luften gjør at vanndamp pakker seg sammen til skyer.</a:t>
            </a:r>
          </a:p>
          <a:p>
            <a:pPr marL="342900" indent="-342900" defTabSz="9144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2000" dirty="0">
                <a:ea typeface="Calibri" panose="020F0502020204030204" pitchFamily="34" charset="0"/>
                <a:cs typeface="Times New Roman" panose="02020603050405020304" pitchFamily="18" charset="0"/>
              </a:rPr>
              <a:t>I skyene dannes dråper som faller til jorden som nedbør (regn eller snø).</a:t>
            </a:r>
          </a:p>
          <a:p>
            <a:pPr marL="342900" indent="-342900" defTabSz="9144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Regn: </a:t>
            </a:r>
          </a:p>
          <a:p>
            <a:pPr marL="742941" lvl="1" indent="-342900" defTabSz="9144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2000" dirty="0">
                <a:ea typeface="Calibri" panose="020F0502020204030204" pitchFamily="34" charset="0"/>
                <a:cs typeface="Times New Roman" panose="02020603050405020304" pitchFamily="18" charset="0"/>
              </a:rPr>
              <a:t>regn på overflaten renner nedover i bekker, elver, innsjøer og ender til slutt i havet. </a:t>
            </a:r>
          </a:p>
          <a:p>
            <a:pPr marL="742941" lvl="1" indent="-342900" defTabSz="9144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2000" dirty="0">
                <a:ea typeface="Calibri" panose="020F0502020204030204" pitchFamily="34" charset="0"/>
                <a:cs typeface="Times New Roman" panose="02020603050405020304" pitchFamily="18" charset="0"/>
              </a:rPr>
              <a:t>noe av regnet trekker ned i bakken og blir grunnvann </a:t>
            </a:r>
          </a:p>
          <a:p>
            <a:pPr marL="342900" indent="-342900" defTabSz="9144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Snø: </a:t>
            </a:r>
          </a:p>
          <a:p>
            <a:pPr marL="742941" lvl="1" indent="-342900" defTabSz="9144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2000" dirty="0">
                <a:ea typeface="Calibri" panose="020F0502020204030204" pitchFamily="34" charset="0"/>
                <a:cs typeface="Times New Roman" panose="02020603050405020304" pitchFamily="18" charset="0"/>
              </a:rPr>
              <a:t>snø smelter og blir vann som renner på overflaten eller siver ned i bakken til grunnvannet. Noe snø fordamper også rett opp i lufta igjen</a:t>
            </a:r>
          </a:p>
          <a:p>
            <a:pPr marL="742941" lvl="1" indent="-342900" defTabSz="9144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2000" dirty="0">
                <a:ea typeface="Calibri" panose="020F0502020204030204" pitchFamily="34" charset="0"/>
                <a:cs typeface="Times New Roman" panose="02020603050405020304" pitchFamily="18" charset="0"/>
              </a:rPr>
              <a:t>noe snø blir til isbreer og kan være isbreer lenge</a:t>
            </a:r>
          </a:p>
          <a:p>
            <a:pPr defTabSz="914400"/>
            <a:endParaRPr lang="nb-NO" sz="2000" dirty="0"/>
          </a:p>
        </p:txBody>
      </p:sp>
      <p:pic>
        <p:nvPicPr>
          <p:cNvPr id="5" name="Bilde 4" descr="Et bilde som inneholder servise&#10;&#10;Automatisk generert beskrivelse">
            <a:extLst>
              <a:ext uri="{FF2B5EF4-FFF2-40B4-BE49-F238E27FC236}">
                <a16:creationId xmlns:a16="http://schemas.microsoft.com/office/drawing/2014/main" id="{8EB8C68F-7BC5-EFF5-A4F4-28F6186029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5301" y="53632"/>
            <a:ext cx="1517535" cy="1494367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D2C9E6AD-BE8E-D25B-E2A3-23C7A9F852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6" y="1715931"/>
            <a:ext cx="1742620" cy="171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63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5D44B4-AE67-12DA-0E94-53E5FD8FD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Vann – verdens viktigste ressurs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5C3C0AED-CFB4-FA6E-D9E0-E645C5CBA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77926" y="6133103"/>
            <a:ext cx="2097505" cy="724897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7930CAF-8D80-D88B-53DE-1ECFDC1D5550}"/>
              </a:ext>
            </a:extLst>
          </p:cNvPr>
          <p:cNvSpPr txBox="1">
            <a:spLocks/>
          </p:cNvSpPr>
          <p:nvPr/>
        </p:nvSpPr>
        <p:spPr bwMode="auto">
          <a:xfrm>
            <a:off x="945931" y="1554268"/>
            <a:ext cx="7297317" cy="425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32" indent="-2857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2971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160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349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nb-NO" sz="2400" b="1"/>
              <a:t>Alt liv er avhengig av vann</a:t>
            </a:r>
            <a:r>
              <a:rPr lang="nb-NO" sz="2400"/>
              <a:t> </a:t>
            </a:r>
          </a:p>
          <a:p>
            <a:pPr defTabSz="914400"/>
            <a:r>
              <a:rPr lang="nb-NO" sz="2400"/>
              <a:t>Mennesker er avhengig av </a:t>
            </a:r>
            <a:r>
              <a:rPr lang="nb-NO" sz="2400" b="1"/>
              <a:t>rent vann til mat og drikke og til hygiene </a:t>
            </a:r>
          </a:p>
          <a:p>
            <a:pPr defTabSz="914400"/>
            <a:r>
              <a:rPr lang="nb-NO" sz="2400" b="1"/>
              <a:t>Rent vann</a:t>
            </a:r>
            <a:r>
              <a:rPr lang="nb-NO" sz="2400"/>
              <a:t> er en kommunal tjeneste </a:t>
            </a:r>
          </a:p>
          <a:p>
            <a:pPr defTabSz="914400"/>
            <a:r>
              <a:rPr lang="nb-NO" sz="2400"/>
              <a:t>Målet til kommunen er å sørge for </a:t>
            </a:r>
            <a:r>
              <a:rPr lang="nb-NO" sz="2400" b="1"/>
              <a:t>sikkert og godt vann </a:t>
            </a:r>
            <a:r>
              <a:rPr lang="nb-NO" sz="2400"/>
              <a:t>nå og for fremtidens generasjoner</a:t>
            </a:r>
          </a:p>
          <a:p>
            <a:pPr defTabSz="914400"/>
            <a:r>
              <a:rPr lang="nb-NO" sz="240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Film fra Glitrevannverket</a:t>
            </a:r>
            <a:endParaRPr lang="nb-NO" sz="2400">
              <a:solidFill>
                <a:schemeClr val="accent1"/>
              </a:solidFill>
            </a:endParaRPr>
          </a:p>
          <a:p>
            <a:pPr defTabSz="914400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FD8D7CE-5AE7-0FE1-9B02-724D9CB4EA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8519" y="-32479"/>
            <a:ext cx="4974550" cy="507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41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994CDD-5C3F-4828-972D-D9F6FB00D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Vann – verdens viktigste ressurs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1D53E2-E52C-446F-AFDE-27E0463BE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931" y="1554268"/>
            <a:ext cx="7297317" cy="4250889"/>
          </a:xfrm>
        </p:spPr>
        <p:txBody>
          <a:bodyPr/>
          <a:lstStyle/>
          <a:p>
            <a:r>
              <a:rPr lang="nb-NO" sz="2400" b="1" dirty="0"/>
              <a:t>Alt liv er avhengig av vann</a:t>
            </a:r>
            <a:r>
              <a:rPr lang="nb-NO" sz="2400" dirty="0"/>
              <a:t> </a:t>
            </a:r>
          </a:p>
          <a:p>
            <a:r>
              <a:rPr lang="nb-NO" sz="2400" dirty="0"/>
              <a:t>Mennesker er avhengig av </a:t>
            </a:r>
            <a:r>
              <a:rPr lang="nb-NO" sz="2400" b="1" dirty="0"/>
              <a:t>rent vann til mat og drikke og til hygiene </a:t>
            </a:r>
          </a:p>
          <a:p>
            <a:r>
              <a:rPr lang="nb-NO" sz="2400" b="1" dirty="0"/>
              <a:t>Rent vann</a:t>
            </a:r>
            <a:r>
              <a:rPr lang="nb-NO" sz="2400" dirty="0"/>
              <a:t> er en kommunal tjeneste </a:t>
            </a:r>
          </a:p>
          <a:p>
            <a:r>
              <a:rPr lang="nb-NO" sz="2400" dirty="0"/>
              <a:t>Målet til kommunen er å sørge for </a:t>
            </a:r>
            <a:r>
              <a:rPr lang="nb-NO" sz="2400" b="1" dirty="0"/>
              <a:t>sikkert og godt vann </a:t>
            </a:r>
            <a:r>
              <a:rPr lang="nb-NO" sz="2400" dirty="0"/>
              <a:t>nå og for fremtidens generasjoner</a:t>
            </a:r>
          </a:p>
          <a:p>
            <a:r>
              <a:rPr lang="nb-NO" sz="24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Film fra Glitrevannverket</a:t>
            </a:r>
            <a:endParaRPr lang="nb-NO" sz="2400" dirty="0">
              <a:solidFill>
                <a:schemeClr val="accent1"/>
              </a:solidFill>
            </a:endParaRPr>
          </a:p>
          <a:p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40F8BBF-228F-404D-ABBF-C491335D16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8519" y="-32479"/>
            <a:ext cx="4974550" cy="507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70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5D44B4-AE67-12DA-0E94-53E5FD8FD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Vannets vei fra kilde til kran</a:t>
            </a:r>
            <a:br>
              <a:rPr lang="nb-NO" dirty="0"/>
            </a:br>
            <a:endParaRPr lang="nb-NO" dirty="0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5C3C0AED-CFB4-FA6E-D9E0-E645C5CBA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77926" y="6133103"/>
            <a:ext cx="2097505" cy="724897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44C9430F-297A-3F2B-2D51-43161DB6CC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909" b="20604"/>
          <a:stretch/>
        </p:blipFill>
        <p:spPr>
          <a:xfrm>
            <a:off x="972403" y="1815151"/>
            <a:ext cx="9510216" cy="324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99126"/>
      </p:ext>
    </p:extLst>
  </p:cSld>
  <p:clrMapOvr>
    <a:masterClrMapping/>
  </p:clrMapOvr>
</p:sld>
</file>

<file path=ppt/theme/theme1.xml><?xml version="1.0" encoding="utf-8"?>
<a:theme xmlns:a="http://schemas.openxmlformats.org/drawingml/2006/main" name="GVD_powerpointmal_18.08.10_2010">
  <a:themeElements>
    <a:clrScheme name="Blå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bff860-5688-4f09-aca6-6e9372b8afeb">
      <Terms xmlns="http://schemas.microsoft.com/office/infopath/2007/PartnerControls"/>
    </lcf76f155ced4ddcb4097134ff3c332f>
    <TaxCatchAll xmlns="0d96f31f-b873-4fe2-837b-e006c6405e7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6CA1EE4441FA4A8015DB5443C82DB4" ma:contentTypeVersion="14" ma:contentTypeDescription="Opprett et nytt dokument." ma:contentTypeScope="" ma:versionID="7389b7e7a87584c65400a7d0f05be780">
  <xsd:schema xmlns:xsd="http://www.w3.org/2001/XMLSchema" xmlns:xs="http://www.w3.org/2001/XMLSchema" xmlns:p="http://schemas.microsoft.com/office/2006/metadata/properties" xmlns:ns2="0d96f31f-b873-4fe2-837b-e006c6405e70" xmlns:ns3="06bff860-5688-4f09-aca6-6e9372b8afeb" targetNamespace="http://schemas.microsoft.com/office/2006/metadata/properties" ma:root="true" ma:fieldsID="50cf56dfd03d3aada287cac55952e29b" ns2:_="" ns3:_="">
    <xsd:import namespace="0d96f31f-b873-4fe2-837b-e006c6405e70"/>
    <xsd:import namespace="06bff860-5688-4f09-aca6-6e9372b8afe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96f31f-b873-4fe2-837b-e006c6405e7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a7380d7-dbfd-48b2-8b27-e581f063870f}" ma:internalName="TaxCatchAll" ma:showField="CatchAllData" ma:web="0d96f31f-b873-4fe2-837b-e006c6405e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bff860-5688-4f09-aca6-6e9372b8af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emerkelapper" ma:readOnly="false" ma:fieldId="{5cf76f15-5ced-4ddc-b409-7134ff3c332f}" ma:taxonomyMulti="true" ma:sspId="73e018fc-b720-44ab-b0ab-22de17612b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25A34C-FA67-461C-BA78-1E457513965D}">
  <ds:schemaRefs>
    <ds:schemaRef ds:uri="http://schemas.openxmlformats.org/package/2006/metadata/core-properties"/>
    <ds:schemaRef ds:uri="0d96f31f-b873-4fe2-837b-e006c6405e70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af209c1a-26d8-40ab-8d2a-aee0a0ce25f5"/>
    <ds:schemaRef ds:uri="http://purl.org/dc/dcmitype/"/>
    <ds:schemaRef ds:uri="http://purl.org/dc/terms/"/>
    <ds:schemaRef ds:uri="06bff860-5688-4f09-aca6-6e9372b8afeb"/>
  </ds:schemaRefs>
</ds:datastoreItem>
</file>

<file path=customXml/itemProps2.xml><?xml version="1.0" encoding="utf-8"?>
<ds:datastoreItem xmlns:ds="http://schemas.openxmlformats.org/officeDocument/2006/customXml" ds:itemID="{E7CE2919-5746-4302-BFD6-781E872FD0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FF229D-D929-40A9-A396-1E53FA9F5F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96f31f-b873-4fe2-837b-e006c6405e70"/>
    <ds:schemaRef ds:uri="06bff860-5688-4f09-aca6-6e9372b8af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GVD_powerpointmal_18.08.10_2010</Template>
  <TotalTime>2110</TotalTime>
  <Words>655</Words>
  <Application>Microsoft Office PowerPoint</Application>
  <PresentationFormat>Widescreen</PresentationFormat>
  <Paragraphs>61</Paragraphs>
  <Slides>15</Slides>
  <Notes>1</Notes>
  <HiddenSlides>0</HiddenSlides>
  <MMClips>0</MMClips>
  <ScaleCrop>false</ScaleCrop>
  <HeadingPairs>
    <vt:vector size="8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  <vt:variant>
        <vt:lpstr>Tilpassede fremvisninger</vt:lpstr>
      </vt:variant>
      <vt:variant>
        <vt:i4>3</vt:i4>
      </vt:variant>
    </vt:vector>
  </HeadingPairs>
  <TitlesOfParts>
    <vt:vector size="22" baseType="lpstr">
      <vt:lpstr>Arial</vt:lpstr>
      <vt:lpstr>Calibri</vt:lpstr>
      <vt:lpstr>Symbol</vt:lpstr>
      <vt:lpstr>GVD_powerpointmal_18.08.10_2010</vt:lpstr>
      <vt:lpstr>Verdens vanndag 22. mars Rent vann i springen ingen selvfølge </vt:lpstr>
      <vt:lpstr>Innhold</vt:lpstr>
      <vt:lpstr>Vann</vt:lpstr>
      <vt:lpstr>Vannets fordeling</vt:lpstr>
      <vt:lpstr>Vannets kretsløp</vt:lpstr>
      <vt:lpstr>PowerPoint-presentasjon</vt:lpstr>
      <vt:lpstr>Vann – verdens viktigste ressurs</vt:lpstr>
      <vt:lpstr>Vann – verdens viktigste ressurs</vt:lpstr>
      <vt:lpstr>Vannets vei fra kilde til kran </vt:lpstr>
      <vt:lpstr>Tall fra kommunen</vt:lpstr>
      <vt:lpstr>Sikkerhet og beredskap</vt:lpstr>
      <vt:lpstr>En jobb for fremtiden – vannbransjen!</vt:lpstr>
      <vt:lpstr>PowerPoint-presentasjon</vt:lpstr>
      <vt:lpstr>PowerPoint-presentasjon</vt:lpstr>
      <vt:lpstr>PowerPoint-presentasjon</vt:lpstr>
      <vt:lpstr>Tilpasset fremvisning 1</vt:lpstr>
      <vt:lpstr>Tilpasset fremvisning 2</vt:lpstr>
      <vt:lpstr>Tilpasset fremvisning 3</vt:lpstr>
    </vt:vector>
  </TitlesOfParts>
  <Company>Glitrevannverket IKS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René Astad Dupont</dc:creator>
  <cp:lastModifiedBy>Ragnhild Leirset</cp:lastModifiedBy>
  <cp:revision>12</cp:revision>
  <dcterms:created xsi:type="dcterms:W3CDTF">2010-12-02T08:25:31Z</dcterms:created>
  <dcterms:modified xsi:type="dcterms:W3CDTF">2023-03-07T11:30:21Z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0x0101001F6CA1EE4441FA4A8015DB5443C82DB4</vt:lpwstr>
  </property>
  <property fmtid="{D5CDD505-2E9C-101B-9397-08002B2CF9AE}" pid="3" name="Order">
    <vt:r8>526500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Bilde">
    <vt:lpwstr>, </vt:lpwstr>
  </property>
  <property fmtid="{D5CDD505-2E9C-101B-9397-08002B2CF9AE}" pid="7" name="ComplianceAssetId">
    <vt:lpwstr/>
  </property>
  <property fmtid="{D5CDD505-2E9C-101B-9397-08002B2CF9AE}" pid="8" name="TemplateUrl">
    <vt:lpwstr/>
  </property>
</Properties>
</file>